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5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6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7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8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5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9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20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2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6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9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30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1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2.xml" ContentType="application/inkml+xml"/>
  <Override PartName="/ppt/notesSlides/notesSlide10.xml" ContentType="application/vnd.openxmlformats-officedocument.presentationml.notesSlide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5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6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0"/>
  </p:notesMasterIdLst>
  <p:sldIdLst>
    <p:sldId id="563" r:id="rId4"/>
    <p:sldId id="479" r:id="rId5"/>
    <p:sldId id="565" r:id="rId6"/>
    <p:sldId id="566" r:id="rId7"/>
    <p:sldId id="616" r:id="rId8"/>
    <p:sldId id="567" r:id="rId9"/>
    <p:sldId id="568" r:id="rId10"/>
    <p:sldId id="569" r:id="rId11"/>
    <p:sldId id="570" r:id="rId12"/>
    <p:sldId id="617" r:id="rId13"/>
    <p:sldId id="571" r:id="rId14"/>
    <p:sldId id="572" r:id="rId15"/>
    <p:sldId id="573" r:id="rId16"/>
    <p:sldId id="574" r:id="rId17"/>
    <p:sldId id="575" r:id="rId18"/>
    <p:sldId id="618" r:id="rId19"/>
    <p:sldId id="576" r:id="rId20"/>
    <p:sldId id="577" r:id="rId21"/>
    <p:sldId id="578" r:id="rId22"/>
    <p:sldId id="579" r:id="rId23"/>
    <p:sldId id="609" r:id="rId24"/>
    <p:sldId id="613" r:id="rId25"/>
    <p:sldId id="612" r:id="rId26"/>
    <p:sldId id="615" r:id="rId27"/>
    <p:sldId id="619" r:id="rId28"/>
    <p:sldId id="580" r:id="rId29"/>
    <p:sldId id="581" r:id="rId30"/>
    <p:sldId id="582" r:id="rId31"/>
    <p:sldId id="583" r:id="rId32"/>
    <p:sldId id="584" r:id="rId33"/>
    <p:sldId id="620" r:id="rId34"/>
    <p:sldId id="585" r:id="rId35"/>
    <p:sldId id="586" r:id="rId36"/>
    <p:sldId id="587" r:id="rId37"/>
    <p:sldId id="588" r:id="rId38"/>
    <p:sldId id="589" r:id="rId39"/>
    <p:sldId id="590" r:id="rId40"/>
    <p:sldId id="621" r:id="rId41"/>
    <p:sldId id="591" r:id="rId42"/>
    <p:sldId id="592" r:id="rId43"/>
    <p:sldId id="593" r:id="rId44"/>
    <p:sldId id="594" r:id="rId45"/>
    <p:sldId id="595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22" r:id="rId59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>
        <p:scale>
          <a:sx n="70" d="100"/>
          <a:sy n="70" d="100"/>
        </p:scale>
        <p:origin x="-1326" y="-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8784"/>
        <c:axId val="39960576"/>
      </c:scatterChart>
      <c:valAx>
        <c:axId val="399587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9960576"/>
        <c:crosses val="autoZero"/>
        <c:crossBetween val="midCat"/>
      </c:valAx>
      <c:valAx>
        <c:axId val="3996057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587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32320"/>
        <c:axId val="67850624"/>
      </c:scatterChart>
      <c:valAx>
        <c:axId val="666323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7850624"/>
        <c:crosses val="autoZero"/>
        <c:crossBetween val="midCat"/>
        <c:majorUnit val="0.5"/>
      </c:valAx>
      <c:valAx>
        <c:axId val="678506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323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6688"/>
        <c:axId val="6228608"/>
      </c:scatterChart>
      <c:valAx>
        <c:axId val="6226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228608"/>
        <c:crosses val="autoZero"/>
        <c:crossBetween val="midCat"/>
        <c:majorUnit val="1"/>
      </c:valAx>
      <c:valAx>
        <c:axId val="622860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226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2320"/>
        <c:axId val="6239360"/>
      </c:scatterChart>
      <c:valAx>
        <c:axId val="62323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6239360"/>
        <c:crosses val="autoZero"/>
        <c:crossBetween val="midCat"/>
      </c:valAx>
      <c:valAx>
        <c:axId val="623936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62323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936"/>
        <c:axId val="40642432"/>
      </c:scatterChart>
      <c:valAx>
        <c:axId val="399759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642432"/>
        <c:crosses val="autoZero"/>
        <c:crossBetween val="midCat"/>
      </c:valAx>
      <c:valAx>
        <c:axId val="40642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59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02944"/>
        <c:axId val="40404480"/>
      </c:scatterChart>
      <c:valAx>
        <c:axId val="404029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404480"/>
        <c:crosses val="autoZero"/>
        <c:crossBetween val="midCat"/>
        <c:majorUnit val="1"/>
      </c:valAx>
      <c:valAx>
        <c:axId val="404044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4029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81440"/>
        <c:axId val="39982976"/>
      </c:scatterChart>
      <c:valAx>
        <c:axId val="3998144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82976"/>
        <c:crosses val="autoZero"/>
        <c:crossBetween val="midCat"/>
        <c:majorUnit val="1"/>
      </c:valAx>
      <c:valAx>
        <c:axId val="39982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8144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94496"/>
        <c:axId val="39996032"/>
      </c:scatterChart>
      <c:valAx>
        <c:axId val="3999449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96032"/>
        <c:crosses val="autoZero"/>
        <c:crossBetween val="midCat"/>
        <c:majorUnit val="1"/>
      </c:valAx>
      <c:valAx>
        <c:axId val="399960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9449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38400"/>
        <c:axId val="40040320"/>
      </c:scatterChart>
      <c:valAx>
        <c:axId val="400384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040320"/>
        <c:crosses val="autoZero"/>
        <c:crossBetween val="midCat"/>
        <c:majorUnit val="1"/>
      </c:valAx>
      <c:valAx>
        <c:axId val="4004032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0384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67136"/>
        <c:axId val="40273024"/>
      </c:scatterChart>
      <c:valAx>
        <c:axId val="4026713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273024"/>
        <c:crosses val="autoZero"/>
        <c:crossBetween val="midCat"/>
        <c:majorUnit val="0.5"/>
      </c:valAx>
      <c:valAx>
        <c:axId val="402730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26713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52384"/>
        <c:axId val="45277952"/>
      </c:scatterChart>
      <c:valAx>
        <c:axId val="4035238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5277952"/>
        <c:crosses val="autoZero"/>
        <c:crossBetween val="midCat"/>
        <c:majorUnit val="1"/>
      </c:valAx>
      <c:valAx>
        <c:axId val="4527795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35238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13632"/>
        <c:axId val="66615168"/>
      </c:scatterChart>
      <c:valAx>
        <c:axId val="666136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6615168"/>
        <c:crosses val="autoZero"/>
        <c:crossBetween val="midCat"/>
        <c:majorUnit val="0.5"/>
      </c:valAx>
      <c:valAx>
        <c:axId val="6661516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136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61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4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36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9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3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8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5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3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5">19573 12717 10249,'-40'0'1121,"40"0"-224,0 0 1313,0 0-736,20-20-738,0 20-255,19 0 63,1 0-95,-1 0-289,1-20-448,19 20-1154,-19 0-672,1 0-1473</inkml:trace>
  <inkml:trace contextRef="#ctx0" brushRef="#br0" timeOffset="77532.4342">19731 12339 11883,'0'80'1185,"0"-40"-545,0-20 1250,0 19-32,20 21-1057,-20-20-609,20 19-192,-20 1-384,19-21-769,1 2-673,-20-2-3523,20-19-3492</inkml:trace>
  <inkml:trace contextRef="#ctx0" brushRef="#br0" timeOffset="78267.4762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3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9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6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9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9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1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5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9">7502 11386 8872,'20'20'1826,"-20"-20"-1634,0 0 1858,0 0-673,0 0-1153,0 0-256,0 0-320,0 0-1666,20-20-5157</inkml:trace>
  <inkml:trace contextRef="#ctx0" brushRef="#br0" timeOffset="47682.7272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3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3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9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9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6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5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8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2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6">10758 12976 14445,'20'59'1057,"0"-59"-993,-20 20 577,0-20 320,20 20-929,-20-20-641,0 0-1473,0 0-1121,0 0-5669</inkml:trace>
  <inkml:trace contextRef="#ctx0" brushRef="#br0" timeOffset="92183.2725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3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7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3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3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7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1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9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2">3791 12518 14477,'-41'40'385,"21"-40"-738,20 20 994,-20-20 512,40 0-160,-20 20-449,20-20-95,21 0-321,-3 0-224,3-20-801,-21 20-1473,19 0-1954,1 0-6405</inkml:trace>
  <inkml:trace contextRef="#ctx0" brushRef="#br1" timeOffset="23660.3532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3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6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1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7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1">15562 815 13965,'-40'19'512,"21"-19"-448,19 0 1538,0 0-449,19 0-705,1-19-191,20-2-129,-1-18 128,2-1-256,17-20-32,-17 21-96,-21-21-609,0 21-864,-1 19-1570,-19-20-6727</inkml:trace>
  <inkml:trace contextRef="#ctx0" brushRef="#br2" timeOffset="68761.9329">14331 1331 14958,'-20'0'480,"20"0"577,0 21 577,0-21-1090,20-21-256,1 21-95,17-40 95,3 20-160,38-19 32,-19-21-192,19 20 0,0-19-224,0 19-673,-18-19 0,-2 18-801,-19 2-800,-1 20-1698</inkml:trace>
  <inkml:trace contextRef="#ctx0" brushRef="#br2" timeOffset="68991.946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2">20883 8028 14830,'-60'19'992,"39"-19"-767,21 0 2049,0 0-416,21-19-1282,-1 19-448,20-41 32,19 2 1,20-1-161,-18 0 64,-3 1-32,3-1 64,-42 20-224,21 0-193,-20 20-543,-20-19-994,0 19-1890,0 19-4452</inkml:trace>
  <inkml:trace contextRef="#ctx0" brushRef="#br2" timeOffset="77986.4605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2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8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8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6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6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4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4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5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5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6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6">20466 5981 1505,'20'40'10442,"-20"-40"-9866,0 19 1570,0 21 257,0-20-1378,0 20-673,-20-20-288,20 20 64,0-21-128,0 1 0,20-20-256,-20 21-545,0-21-961,0-21-1601,0 21-7079</inkml:trace>
  <inkml:trace contextRef="#ctx0" brushRef="#br1" timeOffset="199235.3955">20664 5822 17552,'0'0'737,"0"0"-801,0 0 1761,21-19-1088,-3 19-577,23 0-128,-1 0-96,-22 0-865,3 0-1378,-1 0-1697,0 19-8359</inkml:trace>
  <inkml:trace contextRef="#ctx0" brushRef="#br1" timeOffset="199372.4034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7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6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6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9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5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4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6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9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7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8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9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9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5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6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5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2">20545 5326 10057,'-20'0'0,"20"0"1313,-20 19 385,20 1-897,-19-1-321,-1 22-64,0-2-223,0 1-129,20 0-224,-20-20-1602,20 19-3683</inkml:trace>
  <inkml:trace contextRef="#ctx0" brushRef="#br1" timeOffset="20251.1582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3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5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9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8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8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2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5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2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8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6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3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901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7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4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7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7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6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2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2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8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5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21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3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7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201">19175 11883 9993,'0'0'2498,"0"19"-1921,0 2 1249,0-2-225,0 0-896,0 22-449,0-1-288,20-20 64,0 19-192,0 1-321,0-20-447,-1 0-1315,1-20-3010</inkml:trace>
  <inkml:trace contextRef="#ctx0" brushRef="#br2" timeOffset="136972.834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2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1">21954 12161 12235,'0'39'673,"-20"1"224,20 20 1120,0 0-287,0-1-609,0-19-448,0 0-417,0 19-224,0 1-32,0 19-96,0-19-577,0 0-159,0-21-386,20 0-543,-20-18-1859,21-21-3875</inkml:trace>
  <inkml:trace contextRef="#ctx0" brushRef="#br2" timeOffset="138999.95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4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8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9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1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5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3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7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9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4">12406 5007 10025,'-20'0'1409,"20"0"-448,0 0 1313,20 0-960,-20 0-129,40 0-1057,-21 0 32,21 20 64,0-20-192,-1 20-32,1-20 32,-1 20-64,1-20-128,-19 0-96,-1 0-417,-2 0-736,-18 0-1025,0 0-3044</inkml:trace>
  <inkml:trace contextRef="#ctx0" brushRef="#br2" timeOffset="37112.1226">12724 4789 10602,'-41'60'416,"21"-41"-384,2 21 1890,-23 20-321,1-21-1024,21 21-673,-1-20 0,0 0-961,0 20-3716</inkml:trace>
  <inkml:trace contextRef="#ctx0" brushRef="#br0" timeOffset="43637.4958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9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8">18541 6855 2722,'18'20'-897,"-18"-40"865,0 20-1760</inkml:trace>
  <inkml:trace contextRef="#ctx0" brushRef="#br0" timeOffset="46270.6465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3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2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6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2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2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9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2">14252 4789 15406,'0'0'865,"0"0"-1025,0 0 288,0 0-128,0 0-1057,20 0-2498,-20 0-7080</inkml:trace>
  <inkml:trace contextRef="#ctx0" brushRef="#br1" timeOffset="26565.5194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7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4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3">23165 7948 13901,'20'0'-96,"0"0"1056,1 0 1443,17 0-1250,3 0-513,-3 0-223,-17-20-129,19 20-224,-1 0-544,1 0-1250,0 0-1409,-20 0-4708</inkml:trace>
  <inkml:trace contextRef="#ctx0" brushRef="#br1" timeOffset="64163.6699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2">11076 10849 10409,'0'0'673,"-21"-19"448,21 19 417,0 0-353,0-20-417,21 20-383,-1 0-257,0 0-64,39 0-32,-19 0 0,39 20-64,-20-20 64,22 0 0,-2 0-32,-20 0-192,20 0-353,-39-20-416,0 20-800,-1 0-1987</inkml:trace>
  <inkml:trace contextRef="#ctx0" brushRef="#br1" timeOffset="70568.0362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3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7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7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8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3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8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5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1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1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2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3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9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5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9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6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9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7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4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7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3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4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4">18719 5981 9641,'20'59'2498,"-20"-19"-1921,0 0 1697,0 19-320,0-19-929,0 20-641,0-1-256,0 1-128,0 0-64,0-20-833,0-1-897,20 1-1409,-20-20-2242</inkml:trace>
  <inkml:trace contextRef="#ctx0" brushRef="#br3" timeOffset="190160.8765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4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7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2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1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6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8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9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6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3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01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1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7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6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7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3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8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5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3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7">13041 476 10954,'0'-39'160,"0"19"1153,-20 20-128,20 0-1313,-20 0-64,20 20 192,-20 0 160,1 40 225,-1-1 255,0 20-31,20 21-353,-20-1-128,20 0-64,20-19-64,0 19-192,19-19-769,21-1-1057,20-18-1377</inkml:trace>
  <inkml:trace contextRef="#ctx0" brushRef="#br0" timeOffset="8305.4749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5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5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7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8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4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9">20466 2523 11755,'20'0'896,"-20"20"-607,0-20 2113,0 20-1121,0 0-992,0-1-225,0-19-128,0 20-545,19 1-993,-19-2-1793,0-19-1986</inkml:trace>
  <inkml:trace contextRef="#ctx0" brushRef="#br1" timeOffset="47889.739">20505 2364 14285,'20'0'-5317,"-20"-19"4228,0 19 1121</inkml:trace>
  <inkml:trace contextRef="#ctx0" brushRef="#br1" timeOffset="48450.771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6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2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8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2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2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2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7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5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6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6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4">19096 6260 11370,'40'0'673,"-20"0"192,19 0 1089,1-21-1058,-20 21-255,19 0-449,-19-20-352,0 20-1057,0 0-1378,-20 0-4932</inkml:trace>
  <inkml:trace contextRef="#ctx0" brushRef="#br0" timeOffset="139240.964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4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4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1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9">11335 8067 13228,'18'20'0,"2"0"833,21 0 961,-21 20-257,19 0-896,-19 19-289,20 1 160,-21 19 33,1-20-353,-20 21-96,20-20-32,-20-1-96,0 1-224,-20 0-449,0-21-608,1 21-1153,-1-40-2595</inkml:trace>
  <inkml:trace contextRef="#ctx0" brushRef="#br0" timeOffset="176288.083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6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2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5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5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4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7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2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3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8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3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6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4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7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3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6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5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2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2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6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8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5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2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5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2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6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5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2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7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3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6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5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8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8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6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5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3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4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2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3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9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3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8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5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8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8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8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7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7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6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6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9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1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2">10818 5981 13484,'0'20'2114,"0"19"-2082,0-19 225,0 20 768,0-20-641,19 20-448,-19-21-96,20 2-321,0-2-640,0-19-1121,-20-19-4036</inkml:trace>
  <inkml:trace contextRef="#ctx0" brushRef="#br0" timeOffset="20291.1605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5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1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5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2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3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6">10620 9498 9320,'-20'19'2851,"20"-19"-2883,38 21 128,3-21 929,18 0 192,21 0-320,19 0-416,1-21-65,-1 21 96,20 0 33,-19 0-161,-21-19-384,0 19-128,-20 0-96,-19 0-737,-20 0-1730,-20 0-3554</inkml:trace>
  <inkml:trace contextRef="#ctx0" brushRef="#br0" timeOffset="37898.1676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7">12724 10174 13612,'20'0'0,"-2"0"-768,23 0 608,-1 0 192,-1 0-289,-19 0-2241,20-20-7462</inkml:trace>
  <inkml:trace contextRef="#ctx0" brushRef="#br0" timeOffset="39125.2378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1">13497 10293 13965,'20'40'160,"-20"-20"96,0-1 929,21 2-704,-21-21-866,20 19-1569,-2-19-1217,2 0-1441</inkml:trace>
  <inkml:trace contextRef="#ctx0" brushRef="#br0" timeOffset="40148.2963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4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1">16933 9180 12812,'0'60'929,"-20"-40"-962,20 19 482,0-19 256,0 0-577,20 20-481,-2-40-704,-18 19-416,21-19-1250,-1 0-5701</inkml:trace>
  <inkml:trace contextRef="#ctx0" brushRef="#br0" timeOffset="43698.4993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6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3">11116 11267 11306,'0'0'1089,"0"20"-768,-20-1 1376,20 21-416,0 0-480,0-1-513,20 1-192,-20 0-96,19 0 33,1 0-418,-20 0-704,20-20-1665,-20 19-2307</inkml:trace>
  <inkml:trace contextRef="#ctx0" brushRef="#br0" timeOffset="47788.7333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5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2">16733 11366 13965,'-39'-20'993,"39"20"-961,0-20-32,0 20-289,0 0-2625,0 20-4870</inkml:trace>
  <inkml:trace contextRef="#ctx0" brushRef="#br0" timeOffset="53039.0336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7">21697 11267 15086,'-20'20'448,"20"19"-416,0-19 192,0 0 33,20 20-353,-20-21-993,19 2-1122,1-2-95,0-19-1089</inkml:trace>
  <inkml:trace contextRef="#ctx0" brushRef="#br0" timeOffset="57230.2733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4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4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8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6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1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8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9">18342 1232 13484,'0'20'-256,"19"-1"736,-19 1 738,0 0-770,0 0-288,0 20-64,20-20-64,-20-1-192,20 1-544,0 20-1955,0-20-5124</inkml:trace>
  <inkml:trace contextRef="#ctx0" brushRef="#br0" timeOffset="441.0251">18897 1410 12523,'20'-19'96,"-20"19"-96,-20 0 1154,-19 19-97,-1 1-545,0 20-32,21 0-95,-21 20 63,20-1-63,0 1-97,20-1-160,0-19-32,40 0-96,0 19-192,19-38-385,0 18-704,22-19-2114,-23-20-6310</inkml:trace>
  <inkml:trace contextRef="#ctx0" brushRef="#br0" timeOffset="722.0412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2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6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4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7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2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3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2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6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8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6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6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2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2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6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2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2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2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9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3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5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8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1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4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1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8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7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7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3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4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4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5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9">21319 2146 1153,'0'20'11851,"0"-20"-11947,20 0 1921,0 0 65,0 0-1153,19 0-385,1-20-160,1 20-224,-3 0-192,23 0-480,-43 0-1282,23 0-1730,-41 0-6373</inkml:trace>
  <inkml:trace contextRef="#ctx0" brushRef="#br0" timeOffset="70570.036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7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5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5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2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6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2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4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1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7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5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4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8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4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1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6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6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4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6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5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4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7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2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8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7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8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1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8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8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8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2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7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8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9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7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6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7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3">23185 11505 7559,'0'0'5541,"0"0"-5637,0 21 640,-20-2 1314,20 1-929,0 0-385,-20 0 1,20 20-225,0-1-192,0-19-128,0 0-160,0 0-673,0 0-960,0-1-1602</inkml:trace>
  <inkml:trace contextRef="#ctx0" brushRef="#br0" timeOffset="43553.491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4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4">16058 12618 2626,'-20'20'6278,"20"-20"-6022,0 0 641,0 0 929,20-20-481,1 20-768,19-20-65,-22 20-64,23 0-159,-1 0-97,19 20-224,-19-20 32,-1 0-160,22 20-705,-23-1-1025,3-19-2498</inkml:trace>
  <inkml:trace contextRef="#ctx0" brushRef="#br0" timeOffset="47966.7435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3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6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1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1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2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7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1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2">4167 10770 11594,'0'-20'673,"0"20"-513,0 0 1250,0 0 95,0 20-1217,0 0 609,0 0-224,-20 19-321,20 1-96,0 20-128,0-21-95,0 21-33,0-20-33,20 0-351,-20-20-769,20 20-320,-20-21-737,0 1-2083</inkml:trace>
  <inkml:trace contextRef="#ctx0" brushRef="#br1" timeOffset="77696.4439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9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2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6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3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6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8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5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9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8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6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7">7780 13015 10954,'-19'40'1057,"19"-20"-417,0 0 1250,-20 0-320,20-1-994,0 1-544,0 0 0,0 0-192,20 0-288,-20-20-513,0 20-865,19-1-3555</inkml:trace>
  <inkml:trace contextRef="#ctx0" brushRef="#br1" timeOffset="95595.4677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5">8535 12438 10345,'0'-19'3716,"-21"19"-4004,21 0 384,-20 0 1377,2 0-480,-2 40-416,20-20-353,-21 19-64,21 1-128,0 20-96,21-21-801,-1 1-320,-2 0-192,23-20-513,-21-1-2274</inkml:trace>
  <inkml:trace contextRef="#ctx0" brushRef="#br1" timeOffset="96201.5023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6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2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3">11711 13015 15182,'-40'40'384,"40"-20"-288,0 0 1410,20-20-385,0 20-929,19-20-672,1 19-2083,19-19-3330</inkml:trace>
  <inkml:trace contextRef="#ctx0" brushRef="#br1" timeOffset="100387.7418">12564 12379 9577,'0'-19'480,"0"-2"97,-19 21 1184,19 0-191,-20 0-770,20 40-447,-20 0 448,20 0-225,0 0-288,0 0-256,0-1-64,0 21-256,0-1-417,20 1-191,-20 0-386,20-21-800,-20 0-3907</inkml:trace>
  <inkml:trace contextRef="#ctx0" brushRef="#br1" timeOffset="100582.7529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2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5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8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2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3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8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5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1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4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7">21995 12339 10345,'0'40'2563,"0"-20"-2403,0 0 897,0-1 801,-20 2-641,20-1-897,0 19-192,20-18-64,-20-2-64,20 21-320,-20-20-1089,18 0-705,3-1-1282,-21-19-5604</inkml:trace>
  <inkml:trace contextRef="#ctx0" brushRef="#br1" timeOffset="154546.8395">22213 12101 11691,'19'20'160,"1"0"-160,0 0 1281,0 0-320,19 19-513,-19 21-256,0-1-160,1 1 65,-1-21-65,-20 2 32,0-21-32,0 20 0,0-1 0,-20 1-32,20-20-96,-41 19-225,21-19-255,1 0-705,-1 0-2115</inkml:trace>
  <inkml:trace contextRef="#ctx0" brushRef="#br1" timeOffset="154785.8532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5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4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9/20/2011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43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3.png"/><Relationship Id="rId18" Type="http://schemas.openxmlformats.org/officeDocument/2006/relationships/customXml" Target="../ink/ink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tags" Target="../tags/tag14.xml"/><Relationship Id="rId16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18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tags" Target="../tags/tag22.xml"/><Relationship Id="rId16" Type="http://schemas.openxmlformats.org/officeDocument/2006/relationships/chart" Target="../charts/char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9.png"/><Relationship Id="rId5" Type="http://schemas.openxmlformats.org/officeDocument/2006/relationships/tags" Target="../tags/tag25.xml"/><Relationship Id="rId15" Type="http://schemas.openxmlformats.org/officeDocument/2006/relationships/image" Target="../media/image21.png"/><Relationship Id="rId10" Type="http://schemas.openxmlformats.org/officeDocument/2006/relationships/chart" Target="../charts/chart6.xml"/><Relationship Id="rId19" Type="http://schemas.openxmlformats.org/officeDocument/2006/relationships/image" Target="../media/image24.emf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" Type="http://schemas.openxmlformats.org/officeDocument/2006/relationships/tags" Target="../tags/tag31.xml"/><Relationship Id="rId21" Type="http://schemas.openxmlformats.org/officeDocument/2006/relationships/image" Target="../media/image27.emf"/><Relationship Id="rId7" Type="http://schemas.openxmlformats.org/officeDocument/2006/relationships/tags" Target="../tags/tag35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30.xml"/><Relationship Id="rId16" Type="http://schemas.openxmlformats.org/officeDocument/2006/relationships/chart" Target="../charts/chart9.xml"/><Relationship Id="rId20" Type="http://schemas.openxmlformats.org/officeDocument/2006/relationships/customXml" Target="../ink/ink1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9.png"/><Relationship Id="rId5" Type="http://schemas.openxmlformats.org/officeDocument/2006/relationships/tags" Target="../tags/tag33.xml"/><Relationship Id="rId15" Type="http://schemas.openxmlformats.org/officeDocument/2006/relationships/image" Target="../media/image18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Relationship Id="rId22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9.png"/><Relationship Id="rId18" Type="http://schemas.openxmlformats.org/officeDocument/2006/relationships/customXml" Target="../ink/ink12.xml"/><Relationship Id="rId3" Type="http://schemas.openxmlformats.org/officeDocument/2006/relationships/tags" Target="../tags/tag39.xml"/><Relationship Id="rId21" Type="http://schemas.openxmlformats.org/officeDocument/2006/relationships/image" Target="../media/image30.emf"/><Relationship Id="rId7" Type="http://schemas.openxmlformats.org/officeDocument/2006/relationships/tags" Target="../tags/tag43.xml"/><Relationship Id="rId12" Type="http://schemas.openxmlformats.org/officeDocument/2006/relationships/image" Target="../media/image20.png"/><Relationship Id="rId17" Type="http://schemas.openxmlformats.org/officeDocument/2006/relationships/image" Target="../media/image18.png"/><Relationship Id="rId2" Type="http://schemas.openxmlformats.org/officeDocument/2006/relationships/tags" Target="../tags/tag38.xml"/><Relationship Id="rId16" Type="http://schemas.openxmlformats.org/officeDocument/2006/relationships/chart" Target="../charts/chart11.xml"/><Relationship Id="rId20" Type="http://schemas.openxmlformats.org/officeDocument/2006/relationships/customXml" Target="../ink/ink13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2.png"/><Relationship Id="rId5" Type="http://schemas.openxmlformats.org/officeDocument/2006/relationships/tags" Target="../tags/tag41.xml"/><Relationship Id="rId15" Type="http://schemas.openxmlformats.org/officeDocument/2006/relationships/image" Target="../media/image21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4.png"/><Relationship Id="rId22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7.xml"/><Relationship Id="rId7" Type="http://schemas.openxmlformats.org/officeDocument/2006/relationships/image" Target="../media/image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.png"/><Relationship Id="rId11" Type="http://schemas.openxmlformats.org/officeDocument/2006/relationships/image" Target="../media/image3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15.xml"/><Relationship Id="rId4" Type="http://schemas.openxmlformats.org/officeDocument/2006/relationships/tags" Target="../tags/tag48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18" Type="http://schemas.openxmlformats.org/officeDocument/2006/relationships/image" Target="../media/image38.emf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28.png"/><Relationship Id="rId17" Type="http://schemas.openxmlformats.org/officeDocument/2006/relationships/customXml" Target="../ink/ink16.xml"/><Relationship Id="rId2" Type="http://schemas.openxmlformats.org/officeDocument/2006/relationships/tags" Target="../tags/tag50.xml"/><Relationship Id="rId16" Type="http://schemas.openxmlformats.org/officeDocument/2006/relationships/chart" Target="../charts/chart12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27.png"/><Relationship Id="rId5" Type="http://schemas.openxmlformats.org/officeDocument/2006/relationships/tags" Target="../tags/tag53.xml"/><Relationship Id="rId1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tags" Target="../tags/tag52.xml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8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emf"/><Relationship Id="rId3" Type="http://schemas.openxmlformats.org/officeDocument/2006/relationships/tags" Target="../tags/tag58.xml"/><Relationship Id="rId7" Type="http://schemas.openxmlformats.org/officeDocument/2006/relationships/image" Target="../media/image32.png"/><Relationship Id="rId12" Type="http://schemas.openxmlformats.org/officeDocument/2006/relationships/customXml" Target="../ink/ink19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59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emf"/><Relationship Id="rId3" Type="http://schemas.openxmlformats.org/officeDocument/2006/relationships/tags" Target="../tags/tag62.xml"/><Relationship Id="rId7" Type="http://schemas.openxmlformats.org/officeDocument/2006/relationships/image" Target="../media/image34.png"/><Relationship Id="rId12" Type="http://schemas.openxmlformats.org/officeDocument/2006/relationships/customXml" Target="../ink/ink20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63.xm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0.emf"/><Relationship Id="rId3" Type="http://schemas.openxmlformats.org/officeDocument/2006/relationships/tags" Target="../tags/tag66.xml"/><Relationship Id="rId7" Type="http://schemas.openxmlformats.org/officeDocument/2006/relationships/image" Target="../media/image36.png"/><Relationship Id="rId12" Type="http://schemas.openxmlformats.org/officeDocument/2006/relationships/customXml" Target="../ink/ink2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5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67.xml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3.emf"/><Relationship Id="rId3" Type="http://schemas.openxmlformats.org/officeDocument/2006/relationships/tags" Target="../tags/tag70.xml"/><Relationship Id="rId7" Type="http://schemas.openxmlformats.org/officeDocument/2006/relationships/image" Target="../media/image38.png"/><Relationship Id="rId12" Type="http://schemas.openxmlformats.org/officeDocument/2006/relationships/customXml" Target="../ink/ink2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71.xml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4.xml"/><Relationship Id="rId7" Type="http://schemas.openxmlformats.org/officeDocument/2006/relationships/image" Target="../media/image28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76.xml"/><Relationship Id="rId10" Type="http://schemas.openxmlformats.org/officeDocument/2006/relationships/customXml" Target="../ink/ink23.xml"/><Relationship Id="rId4" Type="http://schemas.openxmlformats.org/officeDocument/2006/relationships/tags" Target="../tags/tag75.xml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79.xml"/><Relationship Id="rId7" Type="http://schemas.openxmlformats.org/officeDocument/2006/relationships/image" Target="../media/image4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1.png"/><Relationship Id="rId11" Type="http://schemas.openxmlformats.org/officeDocument/2006/relationships/image" Target="../media/image6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6.xml"/><Relationship Id="rId4" Type="http://schemas.openxmlformats.org/officeDocument/2006/relationships/tags" Target="../tags/tag80.xml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ustomXml" Target="../ink/ink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85.xml"/><Relationship Id="rId7" Type="http://schemas.openxmlformats.org/officeDocument/2006/relationships/customXml" Target="../ink/ink2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7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88.xml"/><Relationship Id="rId7" Type="http://schemas.openxmlformats.org/officeDocument/2006/relationships/image" Target="../media/image48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5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tags" Target="../tags/tag98.xml"/><Relationship Id="rId7" Type="http://schemas.openxmlformats.org/officeDocument/2006/relationships/image" Target="../media/image54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tags" Target="../tags/tag101.xml"/><Relationship Id="rId7" Type="http://schemas.openxmlformats.org/officeDocument/2006/relationships/image" Target="../media/image2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6.emf"/><Relationship Id="rId3" Type="http://schemas.openxmlformats.org/officeDocument/2006/relationships/tags" Target="../tags/tag104.xml"/><Relationship Id="rId7" Type="http://schemas.openxmlformats.org/officeDocument/2006/relationships/image" Target="../media/image58.png"/><Relationship Id="rId12" Type="http://schemas.openxmlformats.org/officeDocument/2006/relationships/customXml" Target="../ink/ink3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05.xml"/><Relationship Id="rId9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8.xml"/><Relationship Id="rId7" Type="http://schemas.openxmlformats.org/officeDocument/2006/relationships/image" Target="../media/image3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09.xml"/><Relationship Id="rId9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image" Target="../media/image61.png"/><Relationship Id="rId12" Type="http://schemas.openxmlformats.org/officeDocument/2006/relationships/customXml" Target="../ink/ink3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13.xml"/><Relationship Id="rId9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6.xml"/><Relationship Id="rId7" Type="http://schemas.openxmlformats.org/officeDocument/2006/relationships/image" Target="../media/image6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62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17.xml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0.xml"/><Relationship Id="rId7" Type="http://schemas.openxmlformats.org/officeDocument/2006/relationships/image" Target="../media/image36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64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1.xml"/><Relationship Id="rId9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4.xml"/><Relationship Id="rId7" Type="http://schemas.openxmlformats.org/officeDocument/2006/relationships/image" Target="../media/image34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65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5.xml"/><Relationship Id="rId9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8.xml"/><Relationship Id="rId7" Type="http://schemas.openxmlformats.org/officeDocument/2006/relationships/image" Target="../media/image6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66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29.xml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2.xml"/><Relationship Id="rId7" Type="http://schemas.openxmlformats.org/officeDocument/2006/relationships/image" Target="../media/image38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68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0.emf"/><Relationship Id="rId3" Type="http://schemas.openxmlformats.org/officeDocument/2006/relationships/tags" Target="../tags/tag136.xml"/><Relationship Id="rId7" Type="http://schemas.openxmlformats.org/officeDocument/2006/relationships/image" Target="../media/image70.png"/><Relationship Id="rId12" Type="http://schemas.openxmlformats.org/officeDocument/2006/relationships/customXml" Target="../ink/ink37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69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4" Type="http://schemas.openxmlformats.org/officeDocument/2006/relationships/tags" Target="../tags/tag137.xml"/><Relationship Id="rId9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4.xml"/><Relationship Id="rId7" Type="http://schemas.openxmlformats.org/officeDocument/2006/relationships/customXml" Target="../ink/ink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tags" Target="../tags/tag8.xml"/><Relationship Id="rId9" Type="http://schemas.openxmlformats.org/officeDocument/2006/relationships/image" Target="../media/image6.png"/><Relationship Id="rId1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6.xml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1696</TotalTime>
  <Words>766</Words>
  <Application>Microsoft Office PowerPoint</Application>
  <PresentationFormat>On-screen Show (16:9)</PresentationFormat>
  <Paragraphs>177</Paragraphs>
  <Slides>56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intuition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tlow</cp:lastModifiedBy>
  <cp:revision>138</cp:revision>
  <dcterms:created xsi:type="dcterms:W3CDTF">2010-07-08T21:59:02Z</dcterms:created>
  <dcterms:modified xsi:type="dcterms:W3CDTF">2011-09-20T08:26:45Z</dcterms:modified>
</cp:coreProperties>
</file>